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8378D-D38E-47D8-8E3F-6177716F1159}" v="3" dt="2024-08-18T16:19:38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gin Selvan" userId="d24ca6fef706c84a" providerId="LiveId" clId="{D048378D-D38E-47D8-8E3F-6177716F1159}"/>
    <pc:docChg chg="undo custSel addSld delSld modSld sldOrd">
      <pc:chgData name="Sugin Selvan" userId="d24ca6fef706c84a" providerId="LiveId" clId="{D048378D-D38E-47D8-8E3F-6177716F1159}" dt="2024-08-18T16:19:38.759" v="414" actId="14100"/>
      <pc:docMkLst>
        <pc:docMk/>
      </pc:docMkLst>
      <pc:sldChg chg="modSp mod">
        <pc:chgData name="Sugin Selvan" userId="d24ca6fef706c84a" providerId="LiveId" clId="{D048378D-D38E-47D8-8E3F-6177716F1159}" dt="2024-08-18T16:11:44.356" v="349" actId="20577"/>
        <pc:sldMkLst>
          <pc:docMk/>
          <pc:sldMk cId="3220235682" sldId="279"/>
        </pc:sldMkLst>
        <pc:spChg chg="mod">
          <ac:chgData name="Sugin Selvan" userId="d24ca6fef706c84a" providerId="LiveId" clId="{D048378D-D38E-47D8-8E3F-6177716F1159}" dt="2024-08-18T16:11:44.356" v="349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modSp mod">
        <pc:chgData name="Sugin Selvan" userId="d24ca6fef706c84a" providerId="LiveId" clId="{D048378D-D38E-47D8-8E3F-6177716F1159}" dt="2024-08-18T15:49:34.655" v="58" actId="20577"/>
        <pc:sldMkLst>
          <pc:docMk/>
          <pc:sldMk cId="977100038" sldId="281"/>
        </pc:sldMkLst>
        <pc:spChg chg="mod">
          <ac:chgData name="Sugin Selvan" userId="d24ca6fef706c84a" providerId="LiveId" clId="{D048378D-D38E-47D8-8E3F-6177716F1159}" dt="2024-08-18T15:49:34.655" v="58" actId="20577"/>
          <ac:spMkLst>
            <pc:docMk/>
            <pc:sldMk cId="977100038" sldId="281"/>
            <ac:spMk id="2" creationId="{0589707B-1B73-FC19-1AB3-12D05E6804A6}"/>
          </ac:spMkLst>
        </pc:spChg>
      </pc:sldChg>
      <pc:sldChg chg="modSp mod">
        <pc:chgData name="Sugin Selvan" userId="d24ca6fef706c84a" providerId="LiveId" clId="{D048378D-D38E-47D8-8E3F-6177716F1159}" dt="2024-08-18T15:49:40.904" v="61" actId="20577"/>
        <pc:sldMkLst>
          <pc:docMk/>
          <pc:sldMk cId="2876716942" sldId="282"/>
        </pc:sldMkLst>
        <pc:spChg chg="mod">
          <ac:chgData name="Sugin Selvan" userId="d24ca6fef706c84a" providerId="LiveId" clId="{D048378D-D38E-47D8-8E3F-6177716F1159}" dt="2024-08-18T15:49:40.904" v="61" actId="20577"/>
          <ac:spMkLst>
            <pc:docMk/>
            <pc:sldMk cId="2876716942" sldId="282"/>
            <ac:spMk id="2" creationId="{09B462B1-589B-9244-D033-148C25F9CE84}"/>
          </ac:spMkLst>
        </pc:spChg>
      </pc:sldChg>
      <pc:sldChg chg="addSp delSp modSp new mod">
        <pc:chgData name="Sugin Selvan" userId="d24ca6fef706c84a" providerId="LiveId" clId="{D048378D-D38E-47D8-8E3F-6177716F1159}" dt="2024-08-18T15:48:52.010" v="49" actId="20577"/>
        <pc:sldMkLst>
          <pc:docMk/>
          <pc:sldMk cId="1784985795" sldId="283"/>
        </pc:sldMkLst>
        <pc:spChg chg="mod">
          <ac:chgData name="Sugin Selvan" userId="d24ca6fef706c84a" providerId="LiveId" clId="{D048378D-D38E-47D8-8E3F-6177716F1159}" dt="2024-08-18T15:48:52.010" v="49" actId="20577"/>
          <ac:spMkLst>
            <pc:docMk/>
            <pc:sldMk cId="1784985795" sldId="283"/>
            <ac:spMk id="2" creationId="{4B2D3E9D-D9A2-8550-9D73-DD1B3F20008E}"/>
          </ac:spMkLst>
        </pc:spChg>
        <pc:spChg chg="del">
          <ac:chgData name="Sugin Selvan" userId="d24ca6fef706c84a" providerId="LiveId" clId="{D048378D-D38E-47D8-8E3F-6177716F1159}" dt="2024-08-18T15:41:45.897" v="2" actId="21"/>
          <ac:spMkLst>
            <pc:docMk/>
            <pc:sldMk cId="1784985795" sldId="283"/>
            <ac:spMk id="3" creationId="{4DF67CF8-4E06-77D0-8C13-2B2E7BAA3E01}"/>
          </ac:spMkLst>
        </pc:spChg>
        <pc:picChg chg="add mod">
          <ac:chgData name="Sugin Selvan" userId="d24ca6fef706c84a" providerId="LiveId" clId="{D048378D-D38E-47D8-8E3F-6177716F1159}" dt="2024-08-18T15:43:06.273" v="14" actId="14100"/>
          <ac:picMkLst>
            <pc:docMk/>
            <pc:sldMk cId="1784985795" sldId="283"/>
            <ac:picMk id="5" creationId="{75217E0C-70B6-11B9-5D4C-F8EEFCB0C981}"/>
          </ac:picMkLst>
        </pc:picChg>
      </pc:sldChg>
      <pc:sldChg chg="addSp modSp new mod ord">
        <pc:chgData name="Sugin Selvan" userId="d24ca6fef706c84a" providerId="LiveId" clId="{D048378D-D38E-47D8-8E3F-6177716F1159}" dt="2024-08-18T15:49:48.725" v="67" actId="27636"/>
        <pc:sldMkLst>
          <pc:docMk/>
          <pc:sldMk cId="2634233749" sldId="284"/>
        </pc:sldMkLst>
        <pc:spChg chg="mod">
          <ac:chgData name="Sugin Selvan" userId="d24ca6fef706c84a" providerId="LiveId" clId="{D048378D-D38E-47D8-8E3F-6177716F1159}" dt="2024-08-18T15:49:48.725" v="67" actId="27636"/>
          <ac:spMkLst>
            <pc:docMk/>
            <pc:sldMk cId="2634233749" sldId="284"/>
            <ac:spMk id="2" creationId="{323A3F05-C5AD-CF56-1D72-F1EA0DE4D360}"/>
          </ac:spMkLst>
        </pc:spChg>
        <pc:picChg chg="add mod">
          <ac:chgData name="Sugin Selvan" userId="d24ca6fef706c84a" providerId="LiveId" clId="{D048378D-D38E-47D8-8E3F-6177716F1159}" dt="2024-08-18T15:45:17.913" v="35" actId="14100"/>
          <ac:picMkLst>
            <pc:docMk/>
            <pc:sldMk cId="2634233749" sldId="284"/>
            <ac:picMk id="4" creationId="{C862978B-734F-C4DA-F167-FA1D48863B5F}"/>
          </ac:picMkLst>
        </pc:picChg>
      </pc:sldChg>
      <pc:sldChg chg="new del">
        <pc:chgData name="Sugin Selvan" userId="d24ca6fef706c84a" providerId="LiveId" clId="{D048378D-D38E-47D8-8E3F-6177716F1159}" dt="2024-08-18T15:44:18.726" v="26" actId="680"/>
        <pc:sldMkLst>
          <pc:docMk/>
          <pc:sldMk cId="39033699" sldId="285"/>
        </pc:sldMkLst>
      </pc:sldChg>
      <pc:sldChg chg="addSp delSp modSp new mod">
        <pc:chgData name="Sugin Selvan" userId="d24ca6fef706c84a" providerId="LiveId" clId="{D048378D-D38E-47D8-8E3F-6177716F1159}" dt="2024-08-18T16:05:16.805" v="283" actId="20577"/>
        <pc:sldMkLst>
          <pc:docMk/>
          <pc:sldMk cId="2802286413" sldId="285"/>
        </pc:sldMkLst>
        <pc:spChg chg="mod">
          <ac:chgData name="Sugin Selvan" userId="d24ca6fef706c84a" providerId="LiveId" clId="{D048378D-D38E-47D8-8E3F-6177716F1159}" dt="2024-08-18T16:05:16.805" v="283" actId="20577"/>
          <ac:spMkLst>
            <pc:docMk/>
            <pc:sldMk cId="2802286413" sldId="285"/>
            <ac:spMk id="2" creationId="{BFC1CBB6-A990-09EF-904C-17520A484370}"/>
          </ac:spMkLst>
        </pc:spChg>
        <pc:picChg chg="add del mod">
          <ac:chgData name="Sugin Selvan" userId="d24ca6fef706c84a" providerId="LiveId" clId="{D048378D-D38E-47D8-8E3F-6177716F1159}" dt="2024-08-18T15:53:29.932" v="174" actId="478"/>
          <ac:picMkLst>
            <pc:docMk/>
            <pc:sldMk cId="2802286413" sldId="285"/>
            <ac:picMk id="4" creationId="{52ADDEC1-A42E-4CB1-FD27-F22AA44D61E9}"/>
          </ac:picMkLst>
        </pc:picChg>
        <pc:picChg chg="add del mod">
          <ac:chgData name="Sugin Selvan" userId="d24ca6fef706c84a" providerId="LiveId" clId="{D048378D-D38E-47D8-8E3F-6177716F1159}" dt="2024-08-18T15:56:16.176" v="191" actId="478"/>
          <ac:picMkLst>
            <pc:docMk/>
            <pc:sldMk cId="2802286413" sldId="285"/>
            <ac:picMk id="6" creationId="{5D464B04-D843-4CD1-3AE0-7ECD12216A9B}"/>
          </ac:picMkLst>
        </pc:picChg>
        <pc:picChg chg="add mod">
          <ac:chgData name="Sugin Selvan" userId="d24ca6fef706c84a" providerId="LiveId" clId="{D048378D-D38E-47D8-8E3F-6177716F1159}" dt="2024-08-18T15:58:44.116" v="213" actId="14100"/>
          <ac:picMkLst>
            <pc:docMk/>
            <pc:sldMk cId="2802286413" sldId="285"/>
            <ac:picMk id="8" creationId="{517227EE-68C5-C97F-58F6-8AB96C27E9AE}"/>
          </ac:picMkLst>
        </pc:picChg>
      </pc:sldChg>
      <pc:sldChg chg="addSp delSp modSp new mod">
        <pc:chgData name="Sugin Selvan" userId="d24ca6fef706c84a" providerId="LiveId" clId="{D048378D-D38E-47D8-8E3F-6177716F1159}" dt="2024-08-18T16:05:18.250" v="284" actId="20577"/>
        <pc:sldMkLst>
          <pc:docMk/>
          <pc:sldMk cId="145022073" sldId="286"/>
        </pc:sldMkLst>
        <pc:spChg chg="mod">
          <ac:chgData name="Sugin Selvan" userId="d24ca6fef706c84a" providerId="LiveId" clId="{D048378D-D38E-47D8-8E3F-6177716F1159}" dt="2024-08-18T16:05:18.250" v="284" actId="20577"/>
          <ac:spMkLst>
            <pc:docMk/>
            <pc:sldMk cId="145022073" sldId="286"/>
            <ac:spMk id="2" creationId="{85503953-B3AE-60B9-A2EB-85136BB8A52D}"/>
          </ac:spMkLst>
        </pc:spChg>
        <pc:picChg chg="add del mod">
          <ac:chgData name="Sugin Selvan" userId="d24ca6fef706c84a" providerId="LiveId" clId="{D048378D-D38E-47D8-8E3F-6177716F1159}" dt="2024-08-18T15:56:12.391" v="190" actId="478"/>
          <ac:picMkLst>
            <pc:docMk/>
            <pc:sldMk cId="145022073" sldId="286"/>
            <ac:picMk id="4" creationId="{DEDE7A1C-4BA0-266C-0061-58F881851B69}"/>
          </ac:picMkLst>
        </pc:picChg>
        <pc:picChg chg="add mod">
          <ac:chgData name="Sugin Selvan" userId="d24ca6fef706c84a" providerId="LiveId" clId="{D048378D-D38E-47D8-8E3F-6177716F1159}" dt="2024-08-18T15:56:50.456" v="195" actId="14100"/>
          <ac:picMkLst>
            <pc:docMk/>
            <pc:sldMk cId="145022073" sldId="286"/>
            <ac:picMk id="6" creationId="{E88BC89D-85AB-8918-9A3B-CE6B47C1B7B3}"/>
          </ac:picMkLst>
        </pc:picChg>
      </pc:sldChg>
      <pc:sldChg chg="addSp modSp new mod">
        <pc:chgData name="Sugin Selvan" userId="d24ca6fef706c84a" providerId="LiveId" clId="{D048378D-D38E-47D8-8E3F-6177716F1159}" dt="2024-08-18T16:05:19.685" v="285" actId="20577"/>
        <pc:sldMkLst>
          <pc:docMk/>
          <pc:sldMk cId="3415377314" sldId="287"/>
        </pc:sldMkLst>
        <pc:spChg chg="mod">
          <ac:chgData name="Sugin Selvan" userId="d24ca6fef706c84a" providerId="LiveId" clId="{D048378D-D38E-47D8-8E3F-6177716F1159}" dt="2024-08-18T16:05:19.685" v="285" actId="20577"/>
          <ac:spMkLst>
            <pc:docMk/>
            <pc:sldMk cId="3415377314" sldId="287"/>
            <ac:spMk id="2" creationId="{D443ECC2-C5C4-196A-DABF-442442BDEE19}"/>
          </ac:spMkLst>
        </pc:spChg>
        <pc:picChg chg="add mod">
          <ac:chgData name="Sugin Selvan" userId="d24ca6fef706c84a" providerId="LiveId" clId="{D048378D-D38E-47D8-8E3F-6177716F1159}" dt="2024-08-18T16:01:33.480" v="234" actId="14100"/>
          <ac:picMkLst>
            <pc:docMk/>
            <pc:sldMk cId="3415377314" sldId="287"/>
            <ac:picMk id="4" creationId="{19D540EA-060F-7943-B062-109EF59696E7}"/>
          </ac:picMkLst>
        </pc:picChg>
      </pc:sldChg>
      <pc:sldChg chg="addSp modSp new mod">
        <pc:chgData name="Sugin Selvan" userId="d24ca6fef706c84a" providerId="LiveId" clId="{D048378D-D38E-47D8-8E3F-6177716F1159}" dt="2024-08-18T16:08:28.953" v="305" actId="1076"/>
        <pc:sldMkLst>
          <pc:docMk/>
          <pc:sldMk cId="1372885237" sldId="288"/>
        </pc:sldMkLst>
        <pc:spChg chg="mod">
          <ac:chgData name="Sugin Selvan" userId="d24ca6fef706c84a" providerId="LiveId" clId="{D048378D-D38E-47D8-8E3F-6177716F1159}" dt="2024-08-18T16:08:26.663" v="304" actId="1076"/>
          <ac:spMkLst>
            <pc:docMk/>
            <pc:sldMk cId="1372885237" sldId="288"/>
            <ac:spMk id="2" creationId="{1A97274E-6623-54F4-3356-16E9A9B6D96B}"/>
          </ac:spMkLst>
        </pc:spChg>
        <pc:picChg chg="add mod">
          <ac:chgData name="Sugin Selvan" userId="d24ca6fef706c84a" providerId="LiveId" clId="{D048378D-D38E-47D8-8E3F-6177716F1159}" dt="2024-08-18T16:08:28.953" v="305" actId="1076"/>
          <ac:picMkLst>
            <pc:docMk/>
            <pc:sldMk cId="1372885237" sldId="288"/>
            <ac:picMk id="4" creationId="{ECFA05B0-A44A-15ED-B935-34D88DD8BF73}"/>
          </ac:picMkLst>
        </pc:picChg>
      </pc:sldChg>
      <pc:sldChg chg="new del">
        <pc:chgData name="Sugin Selvan" userId="d24ca6fef706c84a" providerId="LiveId" clId="{D048378D-D38E-47D8-8E3F-6177716F1159}" dt="2024-08-18T16:08:18.966" v="303" actId="680"/>
        <pc:sldMkLst>
          <pc:docMk/>
          <pc:sldMk cId="273086339" sldId="289"/>
        </pc:sldMkLst>
      </pc:sldChg>
      <pc:sldChg chg="addSp delSp modSp new mod">
        <pc:chgData name="Sugin Selvan" userId="d24ca6fef706c84a" providerId="LiveId" clId="{D048378D-D38E-47D8-8E3F-6177716F1159}" dt="2024-08-18T16:14:33.468" v="373" actId="14100"/>
        <pc:sldMkLst>
          <pc:docMk/>
          <pc:sldMk cId="286823512" sldId="289"/>
        </pc:sldMkLst>
        <pc:spChg chg="mod">
          <ac:chgData name="Sugin Selvan" userId="d24ca6fef706c84a" providerId="LiveId" clId="{D048378D-D38E-47D8-8E3F-6177716F1159}" dt="2024-08-18T16:12:39.214" v="352" actId="1076"/>
          <ac:spMkLst>
            <pc:docMk/>
            <pc:sldMk cId="286823512" sldId="289"/>
            <ac:spMk id="2" creationId="{AACCADC1-2EC3-BC41-E9BD-D0DB9D5BF497}"/>
          </ac:spMkLst>
        </pc:spChg>
        <pc:picChg chg="add del mod">
          <ac:chgData name="Sugin Selvan" userId="d24ca6fef706c84a" providerId="LiveId" clId="{D048378D-D38E-47D8-8E3F-6177716F1159}" dt="2024-08-18T16:13:34.245" v="360" actId="478"/>
          <ac:picMkLst>
            <pc:docMk/>
            <pc:sldMk cId="286823512" sldId="289"/>
            <ac:picMk id="4" creationId="{07E55C71-1D98-ABB0-47D8-2392D6DE5B11}"/>
          </ac:picMkLst>
        </pc:picChg>
        <pc:picChg chg="add del mod">
          <ac:chgData name="Sugin Selvan" userId="d24ca6fef706c84a" providerId="LiveId" clId="{D048378D-D38E-47D8-8E3F-6177716F1159}" dt="2024-08-18T16:13:58.648" v="368" actId="478"/>
          <ac:picMkLst>
            <pc:docMk/>
            <pc:sldMk cId="286823512" sldId="289"/>
            <ac:picMk id="6" creationId="{9FAD8966-0F78-5128-C31C-B3BC3AA58300}"/>
          </ac:picMkLst>
        </pc:picChg>
        <pc:picChg chg="add mod">
          <ac:chgData name="Sugin Selvan" userId="d24ca6fef706c84a" providerId="LiveId" clId="{D048378D-D38E-47D8-8E3F-6177716F1159}" dt="2024-08-18T16:14:33.468" v="373" actId="14100"/>
          <ac:picMkLst>
            <pc:docMk/>
            <pc:sldMk cId="286823512" sldId="289"/>
            <ac:picMk id="8" creationId="{BAC87BB9-31B0-4166-7517-A78E5829FC49}"/>
          </ac:picMkLst>
        </pc:picChg>
      </pc:sldChg>
      <pc:sldChg chg="addSp modSp new mod">
        <pc:chgData name="Sugin Selvan" userId="d24ca6fef706c84a" providerId="LiveId" clId="{D048378D-D38E-47D8-8E3F-6177716F1159}" dt="2024-08-18T16:15:31.609" v="382" actId="14100"/>
        <pc:sldMkLst>
          <pc:docMk/>
          <pc:sldMk cId="1004987431" sldId="290"/>
        </pc:sldMkLst>
        <pc:spChg chg="mod">
          <ac:chgData name="Sugin Selvan" userId="d24ca6fef706c84a" providerId="LiveId" clId="{D048378D-D38E-47D8-8E3F-6177716F1159}" dt="2024-08-18T16:14:48.675" v="378" actId="1076"/>
          <ac:spMkLst>
            <pc:docMk/>
            <pc:sldMk cId="1004987431" sldId="290"/>
            <ac:spMk id="2" creationId="{8ED146AD-7993-B701-31A2-9742BE48DCAC}"/>
          </ac:spMkLst>
        </pc:spChg>
        <pc:picChg chg="add mod">
          <ac:chgData name="Sugin Selvan" userId="d24ca6fef706c84a" providerId="LiveId" clId="{D048378D-D38E-47D8-8E3F-6177716F1159}" dt="2024-08-18T16:15:31.609" v="382" actId="14100"/>
          <ac:picMkLst>
            <pc:docMk/>
            <pc:sldMk cId="1004987431" sldId="290"/>
            <ac:picMk id="4" creationId="{4784594B-AFC2-E7EC-4290-AC5E01988587}"/>
          </ac:picMkLst>
        </pc:picChg>
      </pc:sldChg>
      <pc:sldChg chg="addSp modSp new mod">
        <pc:chgData name="Sugin Selvan" userId="d24ca6fef706c84a" providerId="LiveId" clId="{D048378D-D38E-47D8-8E3F-6177716F1159}" dt="2024-08-18T16:17:33.466" v="397" actId="1076"/>
        <pc:sldMkLst>
          <pc:docMk/>
          <pc:sldMk cId="3081380014" sldId="291"/>
        </pc:sldMkLst>
        <pc:spChg chg="mod">
          <ac:chgData name="Sugin Selvan" userId="d24ca6fef706c84a" providerId="LiveId" clId="{D048378D-D38E-47D8-8E3F-6177716F1159}" dt="2024-08-18T16:17:24.736" v="396" actId="1076"/>
          <ac:spMkLst>
            <pc:docMk/>
            <pc:sldMk cId="3081380014" sldId="291"/>
            <ac:spMk id="2" creationId="{4F6C335C-EF23-6DF0-2F3B-36BB33C3B8A0}"/>
          </ac:spMkLst>
        </pc:spChg>
        <pc:picChg chg="add mod">
          <ac:chgData name="Sugin Selvan" userId="d24ca6fef706c84a" providerId="LiveId" clId="{D048378D-D38E-47D8-8E3F-6177716F1159}" dt="2024-08-18T16:17:33.466" v="397" actId="1076"/>
          <ac:picMkLst>
            <pc:docMk/>
            <pc:sldMk cId="3081380014" sldId="291"/>
            <ac:picMk id="4" creationId="{5945A1D2-46BB-EEB9-3A7C-6CEC93BB171B}"/>
          </ac:picMkLst>
        </pc:picChg>
      </pc:sldChg>
      <pc:sldChg chg="addSp modSp new mod">
        <pc:chgData name="Sugin Selvan" userId="d24ca6fef706c84a" providerId="LiveId" clId="{D048378D-D38E-47D8-8E3F-6177716F1159}" dt="2024-08-18T16:18:57.001" v="409" actId="14100"/>
        <pc:sldMkLst>
          <pc:docMk/>
          <pc:sldMk cId="1365822495" sldId="292"/>
        </pc:sldMkLst>
        <pc:spChg chg="mod">
          <ac:chgData name="Sugin Selvan" userId="d24ca6fef706c84a" providerId="LiveId" clId="{D048378D-D38E-47D8-8E3F-6177716F1159}" dt="2024-08-18T16:18:01.325" v="405" actId="1076"/>
          <ac:spMkLst>
            <pc:docMk/>
            <pc:sldMk cId="1365822495" sldId="292"/>
            <ac:spMk id="2" creationId="{DB7D1162-FA00-B2C6-2193-5D3FB518F351}"/>
          </ac:spMkLst>
        </pc:spChg>
        <pc:picChg chg="add mod">
          <ac:chgData name="Sugin Selvan" userId="d24ca6fef706c84a" providerId="LiveId" clId="{D048378D-D38E-47D8-8E3F-6177716F1159}" dt="2024-08-18T16:18:57.001" v="409" actId="14100"/>
          <ac:picMkLst>
            <pc:docMk/>
            <pc:sldMk cId="1365822495" sldId="292"/>
            <ac:picMk id="4" creationId="{55DA38E7-537D-B1E3-ABE2-9234164FE8BA}"/>
          </ac:picMkLst>
        </pc:picChg>
      </pc:sldChg>
      <pc:sldChg chg="addSp delSp modSp new mod">
        <pc:chgData name="Sugin Selvan" userId="d24ca6fef706c84a" providerId="LiveId" clId="{D048378D-D38E-47D8-8E3F-6177716F1159}" dt="2024-08-18T16:19:38.759" v="414" actId="14100"/>
        <pc:sldMkLst>
          <pc:docMk/>
          <pc:sldMk cId="4027003883" sldId="293"/>
        </pc:sldMkLst>
        <pc:spChg chg="del">
          <ac:chgData name="Sugin Selvan" userId="d24ca6fef706c84a" providerId="LiveId" clId="{D048378D-D38E-47D8-8E3F-6177716F1159}" dt="2024-08-18T16:19:05.297" v="411" actId="21"/>
          <ac:spMkLst>
            <pc:docMk/>
            <pc:sldMk cId="4027003883" sldId="293"/>
            <ac:spMk id="2" creationId="{09D5B8F7-6F6E-7923-AF80-C7D6E66DF0C2}"/>
          </ac:spMkLst>
        </pc:spChg>
        <pc:picChg chg="add mod">
          <ac:chgData name="Sugin Selvan" userId="d24ca6fef706c84a" providerId="LiveId" clId="{D048378D-D38E-47D8-8E3F-6177716F1159}" dt="2024-08-18T16:19:38.759" v="414" actId="14100"/>
          <ac:picMkLst>
            <pc:docMk/>
            <pc:sldMk cId="4027003883" sldId="293"/>
            <ac:picMk id="1026" creationId="{4174DCB1-8E1F-3827-7F23-FB88A2A12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Churn in Telecom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Sugin 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elvan. 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ECC2-C5C4-196A-DABF-442442BD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Female non-churn customer with their category without paperless billing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540EA-060F-7943-B062-109EF596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067"/>
            <a:ext cx="11119103" cy="52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274E-6623-54F4-3356-16E9A9B6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099" y="183903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non-churn customer with their category without paperless billing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A05B0-A44A-15ED-B935-34D88DD8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0" y="1510284"/>
            <a:ext cx="11292840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ADC1-2EC3-BC41-E9BD-D0DB9D5B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67" y="67312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Female churn customer with their category with paperless billing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87BB9-31B0-4166-7517-A78E5829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1390780"/>
            <a:ext cx="11000231" cy="51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46AD-7993-B701-31A2-9742BE48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010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churn customer with their category with paperless billing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4594B-AFC2-E7EC-4290-AC5E0198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555372"/>
            <a:ext cx="1106423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8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335C-EF23-6DF0-2F3B-36BB33C3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79" y="107699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Female non-churn customer with their category with paperless billing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5A1D2-46BB-EEB9-3A7C-6CEC93BB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" y="1565148"/>
            <a:ext cx="11585447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1162-FA00-B2C6-2193-5D3FB518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23" y="16154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non-churn customer with their category with paperless billing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A38E7-537D-B1E3-ABE2-9234164F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555372"/>
            <a:ext cx="11393424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Images – Browse 315,445 Stock Photos, Vectors, and Video | Adobe  Stock">
            <a:extLst>
              <a:ext uri="{FF2B5EF4-FFF2-40B4-BE49-F238E27FC236}">
                <a16:creationId xmlns:a16="http://schemas.microsoft.com/office/drawing/2014/main" id="{4174DCB1-8E1F-3827-7F23-FB88A2A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714500"/>
            <a:ext cx="8058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0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Overview Of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732449"/>
            <a:ext cx="5504688" cy="4796367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Values of Data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Churn customers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Churn Customers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Non-Churn customers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Non-Churn Customers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churn customer with their category with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paperless billing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churn customer with their category without paperless billing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non-churn customer with their category without paperless billing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non-churn customer with their category without paperless billing 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churn customer with their category with paperless billing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churn customer with their category with paperless billing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non-churn customer with their category with paperless billing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non-churn customer with their category with paperless billing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AB9A28-3A7F-39D7-9CD2-3EE92B18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42" y="674157"/>
            <a:ext cx="1860190" cy="1166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C942B6-24AF-4D55-5444-0A6AB1F3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96" y="589646"/>
            <a:ext cx="2121408" cy="1166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A0DDFA-AC77-1B51-64F2-FFCF8724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340" y="589646"/>
            <a:ext cx="2295144" cy="12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0DEE75-F64C-2DA7-4A05-878B5EE87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3429000"/>
            <a:ext cx="2547867" cy="1670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F2DDFA-83A1-A187-35BE-6FA26AC5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0" y="3544152"/>
            <a:ext cx="2542032" cy="17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5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707B-1B73-FC19-1AB3-12D05E68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6888"/>
            <a:ext cx="10689941" cy="86868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Female Churn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F4178-473F-2141-3951-FCC3C5F7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15568"/>
            <a:ext cx="11475720" cy="5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0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62B1-589B-9244-D033-148C25F9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4008"/>
            <a:ext cx="10353762" cy="1179576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Churn Customers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513E9-8B55-311B-3AE0-8F188914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1243584"/>
            <a:ext cx="11494007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3E9D-D9A2-8550-9D73-DD1B3F20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24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by Female Non-Churn customers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17E0C-70B6-11B9-5D4C-F8EEFCB0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409700"/>
            <a:ext cx="11649456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8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05-C5AD-CF56-1D72-F1EA0DE4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0976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Non-Churn Customers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2978B-734F-C4DA-F167-FA1D48863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019050"/>
            <a:ext cx="11594592" cy="53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3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CBB6-A990-09EF-904C-17520A48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528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Female churn customer with their category without paperless billing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227EE-68C5-C97F-58F6-8AB96C27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573278"/>
            <a:ext cx="11137392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953-B3AE-60B9-A2EB-85136BB8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399032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Filter For Male churn customer with their category without paperless billing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BC89D-85AB-8918-9A3B-CE6B47C1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1961646"/>
            <a:ext cx="11365991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{0FFDAC5A-5809-4158-89BE-FC857D964E21}tf55705232_win32</Template>
  <TotalTime>57</TotalTime>
  <Words>223</Words>
  <Application>Microsoft Office PowerPoint</Application>
  <PresentationFormat>Widescreen</PresentationFormat>
  <Paragraphs>30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Goudy Old Style</vt:lpstr>
      <vt:lpstr>Times New Roman</vt:lpstr>
      <vt:lpstr>Wingdings 2</vt:lpstr>
      <vt:lpstr>SlateVTI</vt:lpstr>
      <vt:lpstr>Customer Churn in Telecom Industry</vt:lpstr>
      <vt:lpstr>Overview Of Data</vt:lpstr>
      <vt:lpstr>PowerPoint Presentation</vt:lpstr>
      <vt:lpstr>Data Filter For Female Churn customers</vt:lpstr>
      <vt:lpstr>Data Filter For Male Churn Customers</vt:lpstr>
      <vt:lpstr>Data Filter by Female Non-Churn customers</vt:lpstr>
      <vt:lpstr>Data Filter For Male Non-Churn Customers</vt:lpstr>
      <vt:lpstr>Data Filter For Female churn customer with their category without paperless billing </vt:lpstr>
      <vt:lpstr>Data Filter For Male churn customer with their category without paperless billing </vt:lpstr>
      <vt:lpstr>Data Filter For Female non-churn customer with their category without paperless billing</vt:lpstr>
      <vt:lpstr>Data Filter For Male non-churn customer with their category without paperless billing</vt:lpstr>
      <vt:lpstr>Data Filter For Female churn customer with their category with paperless billing</vt:lpstr>
      <vt:lpstr>Data Filter For Male churn customer with their category with paperless billing</vt:lpstr>
      <vt:lpstr>Data Filter For Female non-churn customer with their category with paperless billing</vt:lpstr>
      <vt:lpstr>Data Filter For Male non-churn customer with their category with paperless billing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Sugin Selvan</dc:creator>
  <cp:lastModifiedBy>Sugin Selvan</cp:lastModifiedBy>
  <cp:revision>1</cp:revision>
  <dcterms:created xsi:type="dcterms:W3CDTF">2024-08-18T15:22:28Z</dcterms:created>
  <dcterms:modified xsi:type="dcterms:W3CDTF">2024-08-18T16:19:41Z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